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76" r:id="rId11"/>
    <p:sldId id="280" r:id="rId12"/>
    <p:sldId id="279" r:id="rId13"/>
    <p:sldId id="277" r:id="rId14"/>
    <p:sldId id="278" r:id="rId15"/>
    <p:sldId id="284" r:id="rId16"/>
    <p:sldId id="282" r:id="rId17"/>
    <p:sldId id="281" r:id="rId18"/>
    <p:sldId id="285" r:id="rId1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01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20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11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77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35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73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91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57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81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0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95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C3D55-188C-2247-B825-21D734313C42}" type="datetimeFigureOut">
              <a:rPr lang="fr-FR" smtClean="0"/>
              <a:t>3/3/15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F57C8-86E0-C24C-90DF-693B838C95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75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46364" y="230909"/>
            <a:ext cx="8382000" cy="646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  <p:cxnSp>
        <p:nvCxnSpPr>
          <p:cNvPr id="9" name="Connecteur en arc 8"/>
          <p:cNvCxnSpPr/>
          <p:nvPr/>
        </p:nvCxnSpPr>
        <p:spPr>
          <a:xfrm flipV="1">
            <a:off x="346364" y="2950308"/>
            <a:ext cx="8382000" cy="2668072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en arc 9"/>
          <p:cNvCxnSpPr/>
          <p:nvPr/>
        </p:nvCxnSpPr>
        <p:spPr>
          <a:xfrm flipV="1">
            <a:off x="346364" y="3302000"/>
            <a:ext cx="8382000" cy="2735386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Image 12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4" y="223092"/>
            <a:ext cx="792908" cy="792908"/>
          </a:xfrm>
          <a:prstGeom prst="rect">
            <a:avLst/>
          </a:prstGeom>
        </p:spPr>
      </p:pic>
      <p:pic>
        <p:nvPicPr>
          <p:cNvPr id="14" name="Image 13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72" y="375492"/>
            <a:ext cx="792908" cy="792908"/>
          </a:xfrm>
          <a:prstGeom prst="rect">
            <a:avLst/>
          </a:prstGeom>
        </p:spPr>
      </p:pic>
      <p:pic>
        <p:nvPicPr>
          <p:cNvPr id="15" name="Image 14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1016000"/>
            <a:ext cx="792908" cy="792908"/>
          </a:xfrm>
          <a:prstGeom prst="rect">
            <a:avLst/>
          </a:prstGeom>
        </p:spPr>
      </p:pic>
      <p:pic>
        <p:nvPicPr>
          <p:cNvPr id="16" name="Image 15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80" y="287392"/>
            <a:ext cx="792908" cy="792908"/>
          </a:xfrm>
          <a:prstGeom prst="rect">
            <a:avLst/>
          </a:prstGeom>
        </p:spPr>
      </p:pic>
      <p:pic>
        <p:nvPicPr>
          <p:cNvPr id="17" name="Image 16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726" y="771946"/>
            <a:ext cx="792908" cy="792908"/>
          </a:xfrm>
          <a:prstGeom prst="rect">
            <a:avLst/>
          </a:prstGeom>
        </p:spPr>
      </p:pic>
      <p:pic>
        <p:nvPicPr>
          <p:cNvPr id="18" name="Image 17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088" y="242630"/>
            <a:ext cx="792908" cy="792908"/>
          </a:xfrm>
          <a:prstGeom prst="rect">
            <a:avLst/>
          </a:prstGeom>
        </p:spPr>
      </p:pic>
      <p:pic>
        <p:nvPicPr>
          <p:cNvPr id="19" name="Image 18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34" y="1016000"/>
            <a:ext cx="792908" cy="792908"/>
          </a:xfrm>
          <a:prstGeom prst="rect">
            <a:avLst/>
          </a:prstGeom>
        </p:spPr>
      </p:pic>
      <p:pic>
        <p:nvPicPr>
          <p:cNvPr id="20" name="Image 19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96" y="385084"/>
            <a:ext cx="792908" cy="792908"/>
          </a:xfrm>
          <a:prstGeom prst="rect">
            <a:avLst/>
          </a:prstGeom>
        </p:spPr>
      </p:pic>
      <p:pic>
        <p:nvPicPr>
          <p:cNvPr id="21" name="Image 20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72" y="1564854"/>
            <a:ext cx="792908" cy="792908"/>
          </a:xfrm>
          <a:prstGeom prst="rect">
            <a:avLst/>
          </a:prstGeom>
        </p:spPr>
      </p:pic>
      <p:sp>
        <p:nvSpPr>
          <p:cNvPr id="28" name="Ellipse 27"/>
          <p:cNvSpPr/>
          <p:nvPr/>
        </p:nvSpPr>
        <p:spPr>
          <a:xfrm>
            <a:off x="5920154" y="375491"/>
            <a:ext cx="1895231" cy="1617431"/>
          </a:xfrm>
          <a:prstGeom prst="ellipse">
            <a:avLst/>
          </a:prstGeom>
          <a:solidFill>
            <a:schemeClr val="accent6">
              <a:alpha val="28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2113708"/>
            <a:ext cx="792908" cy="792908"/>
          </a:xfrm>
          <a:prstGeom prst="rect">
            <a:avLst/>
          </a:prstGeom>
        </p:spPr>
      </p:pic>
      <p:pic>
        <p:nvPicPr>
          <p:cNvPr id="32" name="Image 31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80" y="1717254"/>
            <a:ext cx="792908" cy="792908"/>
          </a:xfrm>
          <a:prstGeom prst="rect">
            <a:avLst/>
          </a:prstGeom>
        </p:spPr>
      </p:pic>
      <p:pic>
        <p:nvPicPr>
          <p:cNvPr id="33" name="Image 32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542" y="1168400"/>
            <a:ext cx="792908" cy="792908"/>
          </a:xfrm>
          <a:prstGeom prst="rect">
            <a:avLst/>
          </a:prstGeom>
        </p:spPr>
      </p:pic>
      <p:pic>
        <p:nvPicPr>
          <p:cNvPr id="34" name="Image 33" descr="arb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4" y="2950308"/>
            <a:ext cx="792908" cy="79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32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154033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41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90392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9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34082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69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41308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531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98680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Famine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7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168167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et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Famine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Nombreux défrichements, (1/4 de la forêt): 1 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96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586858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et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Famine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Nombreux défrichements, (1/4 de la forêt): 1 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Terrain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de chasse dans la for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êt: 1 p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912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04680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et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Famine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Nombreux défrichements, (1/4 de la forêt): 1 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Terrain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de chasse dans la for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êt: 1 p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Crise économique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550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695521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Crue dévastatrice: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Champs à distance de la rivière: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Grenier à blé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et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four à distance de la rivière: 1p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Famine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Nombreux défrichements, (1/4 de la forêt): 1 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Terrain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 de chasse dans la for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</a:rPr>
                        <a:t>êt: 1 p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Crise économique</a:t>
                      </a:r>
                    </a:p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Moulin, Four et pressoir à c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ôté du château: 1p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57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192615"/>
              </p:ext>
            </p:extLst>
          </p:nvPr>
        </p:nvGraphicFramePr>
        <p:xfrm>
          <a:off x="0" y="51484"/>
          <a:ext cx="9144000" cy="592183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2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942129"/>
              </p:ext>
            </p:extLst>
          </p:nvPr>
        </p:nvGraphicFramePr>
        <p:xfrm>
          <a:off x="0" y="51484"/>
          <a:ext cx="9144000" cy="592183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25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11143"/>
              </p:ext>
            </p:extLst>
          </p:nvPr>
        </p:nvGraphicFramePr>
        <p:xfrm>
          <a:off x="0" y="51484"/>
          <a:ext cx="9144000" cy="592183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:</a:t>
                      </a:r>
                      <a:r>
                        <a:rPr lang="fr-FR" baseline="0" dirty="0" smtClean="0"/>
                        <a:t> 1p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326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44961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endParaRPr lang="fr-FR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247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06103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74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024093"/>
              </p:ext>
            </p:extLst>
          </p:nvPr>
        </p:nvGraphicFramePr>
        <p:xfrm>
          <a:off x="0" y="51484"/>
          <a:ext cx="9144000" cy="60640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091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90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15027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38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785724"/>
              </p:ext>
            </p:extLst>
          </p:nvPr>
        </p:nvGraphicFramePr>
        <p:xfrm>
          <a:off x="0" y="51484"/>
          <a:ext cx="9144000" cy="5943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5938"/>
                <a:gridCol w="4740062"/>
                <a:gridCol w="3048000"/>
              </a:tblGrid>
              <a:tr h="1166953">
                <a:tc>
                  <a:txBody>
                    <a:bodyPr/>
                    <a:lstStyle/>
                    <a:p>
                      <a:r>
                        <a:rPr lang="fr-FR" dirty="0" smtClean="0"/>
                        <a:t>Calamité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Envahisseurs</a:t>
                      </a:r>
                    </a:p>
                    <a:p>
                      <a:r>
                        <a:rPr lang="fr-FR" dirty="0" smtClean="0"/>
                        <a:t>Village près du </a:t>
                      </a:r>
                      <a:r>
                        <a:rPr lang="fr-FR" dirty="0" err="1" smtClean="0"/>
                        <a:t>ch</a:t>
                      </a:r>
                      <a:r>
                        <a:rPr lang="ro-RO" dirty="0" smtClean="0"/>
                        <a:t>â</a:t>
                      </a:r>
                      <a:r>
                        <a:rPr lang="fr-FR" dirty="0" err="1" smtClean="0"/>
                        <a:t>teau</a:t>
                      </a:r>
                      <a:r>
                        <a:rPr lang="fr-FR" dirty="0" smtClean="0"/>
                        <a:t> :</a:t>
                      </a:r>
                      <a:r>
                        <a:rPr lang="fr-FR" baseline="0" dirty="0" smtClean="0"/>
                        <a:t> 1p</a:t>
                      </a:r>
                    </a:p>
                    <a:p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en hauteur: 1p</a:t>
                      </a:r>
                    </a:p>
                    <a:p>
                      <a:r>
                        <a:rPr lang="fr-FR" baseline="0" dirty="0" smtClean="0"/>
                        <a:t>Remparts autour du </a:t>
                      </a:r>
                      <a:r>
                        <a:rPr lang="fr-FR" baseline="0" dirty="0" err="1" smtClean="0"/>
                        <a:t>ch</a:t>
                      </a:r>
                      <a:r>
                        <a:rPr lang="ro-RO" baseline="0" dirty="0" smtClean="0"/>
                        <a:t>â</a:t>
                      </a:r>
                      <a:r>
                        <a:rPr lang="fr-FR" baseline="0" dirty="0" err="1" smtClean="0"/>
                        <a:t>teau</a:t>
                      </a:r>
                      <a:r>
                        <a:rPr lang="fr-FR" baseline="0" dirty="0" smtClean="0"/>
                        <a:t> : </a:t>
                      </a:r>
                      <a:r>
                        <a:rPr lang="fr-FR" baseline="0" dirty="0" smtClean="0"/>
                        <a:t>1p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Brigands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et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Paysans désobéissants: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Potence au milieu du territoire 1p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baseline="0" dirty="0" smtClean="0">
                          <a:solidFill>
                            <a:srgbClr val="000000"/>
                          </a:solidFill>
                        </a:rPr>
                        <a:t>Pilori au milieu du village 1p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3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0347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Calamité 5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3124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863</Words>
  <Application>Microsoft Macintosh PowerPoint</Application>
  <PresentationFormat>Présentation à l'écran (4:3)</PresentationFormat>
  <Paragraphs>302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geoffrey</dc:creator>
  <cp:lastModifiedBy>geoffrey</cp:lastModifiedBy>
  <cp:revision>6</cp:revision>
  <dcterms:created xsi:type="dcterms:W3CDTF">2015-03-03T11:12:47Z</dcterms:created>
  <dcterms:modified xsi:type="dcterms:W3CDTF">2015-03-03T11:33:44Z</dcterms:modified>
</cp:coreProperties>
</file>